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65" r:id="rId3"/>
    <p:sldId id="266" r:id="rId4"/>
    <p:sldId id="267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0"/>
  </p:normalViewPr>
  <p:slideViewPr>
    <p:cSldViewPr snapToGrid="0">
      <p:cViewPr varScale="1">
        <p:scale>
          <a:sx n="87" d="100"/>
          <a:sy n="87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Presentación de la contribución, la autoría y la institución de procedencia.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D594CE13-6648-47C3-A80D-25CC1C39AC9D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97745D7-974F-4A52-A69F-B7953829A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7ED07AED-0E18-44D5-BBC8-4A731996B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EA315C92-709F-45D3-A80A-63CF636333CE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CCE10800-1965-4E02-8F80-3B31B2495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075F9A83-9AB2-4590-AA1C-F15DA58E12E1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AF7AB29-B212-4F58-A0E2-FC944824C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B4556C4E-9D8A-403F-99EE-CF218754E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F328C17B-FE68-4BB8-A922-A2820BB8516F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5F087D3-7087-4032-8725-DEE879694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BABF7742-A6D3-46A4-957E-8408D0648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242886E2-066E-4A5B-8E43-14475BBC47B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7A23DFA3-8391-4A80-B0AE-090B8C029844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EE9A1D7-E533-4EF5-9148-08F61BDD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9AEAC3B7-A40C-4ABA-A4A0-4EB31D5BC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7549623A-2F82-4283-AF06-34A2A7F9410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425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CIIE 2026 · ByBENMAC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22556" y="247650"/>
            <a:ext cx="1033837" cy="66675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F22978D-928F-4EF6-A892-AB212E96FFAE}"/>
              </a:ext>
            </a:extLst>
          </p:cNvPr>
          <p:cNvSpPr>
            <a:spLocks noGrp="1"/>
          </p:cNvSpPr>
          <p:nvPr/>
        </p:nvSpPr>
        <p:spPr>
          <a:xfrm>
            <a:off x="609600" y="981075"/>
            <a:ext cx="10972800" cy="11430"/>
          </a:xfrm>
          <a:prstGeom prst="rect">
            <a:avLst/>
          </a:prstGeom>
          <a:solidFill>
            <a:srgbClr val="302B28"/>
          </a:solidFill>
          <a:ln w="0">
            <a:noFill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A017078-AE82-4303-80DD-C33E43246F12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10096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1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[</a:t>
            </a:r>
            <a:r>
              <a:rPr sz="3450" b="1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Título</a:t>
            </a:r>
            <a:r>
              <a:rPr sz="3450" b="1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 de la </a:t>
            </a:r>
            <a:r>
              <a:rPr sz="3450" b="1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contribución</a:t>
            </a:r>
            <a:r>
              <a:rPr sz="3450" b="1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]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3FED84-CF66-419A-A2DD-D57F46CD7A74}"/>
              </a:ext>
            </a:extLst>
          </p:cNvPr>
          <p:cNvSpPr>
            <a:spLocks noGrp="1"/>
          </p:cNvSpPr>
          <p:nvPr/>
        </p:nvSpPr>
        <p:spPr>
          <a:xfrm>
            <a:off x="609600" y="6096000"/>
            <a:ext cx="10972800" cy="11430"/>
          </a:xfrm>
          <a:prstGeom prst="rect">
            <a:avLst/>
          </a:prstGeom>
          <a:solidFill>
            <a:srgbClr val="302B28"/>
          </a:solidFill>
          <a:ln w="0">
            <a:noFill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7ADB9F1-D2E9-4B7F-8D7F-EB4D02C076F3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94297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defRPr>
            </a:pPr>
            <a:r>
              <a:rPr sz="12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4.º Congreso Internacional en Investigaciones Educativas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2A96AE4-82DE-4FFA-9E9E-028163E54CBF}"/>
              </a:ext>
            </a:extLst>
          </p:cNvPr>
          <p:cNvSpPr>
            <a:spLocks noGrp="1"/>
          </p:cNvSpPr>
          <p:nvPr/>
        </p:nvSpPr>
        <p:spPr>
          <a:xfrm>
            <a:off x="10953750" y="6267450"/>
            <a:ext cx="6286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35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01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3F11F22-9351-44D7-9075-45AFEE839530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105727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800" b="0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[Tipo de contribución] / [Línea temática]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723EDA2-CA8C-434D-BE2E-5F4C54556774}"/>
              </a:ext>
            </a:extLst>
          </p:cNvPr>
          <p:cNvSpPr>
            <a:spLocks noGrp="1"/>
          </p:cNvSpPr>
          <p:nvPr/>
        </p:nvSpPr>
        <p:spPr>
          <a:xfrm>
            <a:off x="609600" y="3009900"/>
            <a:ext cx="10287000" cy="990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0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2325" b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[Nombre de la persona autora o presentadora]</a:t>
            </a:r>
          </a:p>
          <a:p>
            <a:pPr>
              <a:defRPr sz="2325" b="0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2325" b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[Coautorías, si corresponden]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1C25F16-93D5-40D6-A26F-D17F6C72A0E8}"/>
              </a:ext>
            </a:extLst>
          </p:cNvPr>
          <p:cNvSpPr>
            <a:spLocks noGrp="1"/>
          </p:cNvSpPr>
          <p:nvPr/>
        </p:nvSpPr>
        <p:spPr>
          <a:xfrm>
            <a:off x="609600" y="4171950"/>
            <a:ext cx="10287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675E55"/>
                </a:solidFill>
                <a:latin typeface="Nimbus Roman"/>
                <a:ea typeface="Nimbus Roman"/>
                <a:cs typeface="Nimbus Roman"/>
              </a:defRPr>
            </a:pPr>
            <a:r>
              <a:rPr sz="1950" b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[Institución de procedencia]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AD9DD2D-D184-480B-A9EB-71CE1BF918E2}"/>
              </a:ext>
            </a:extLst>
          </p:cNvPr>
          <p:cNvSpPr>
            <a:spLocks noGrp="1"/>
          </p:cNvSpPr>
          <p:nvPr/>
        </p:nvSpPr>
        <p:spPr>
          <a:xfrm>
            <a:off x="609600" y="4695825"/>
            <a:ext cx="10191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80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Formación y Práctica Docente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B25E786-6CB1-F0B5-522D-04034B2E3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00" b="23010"/>
          <a:stretch>
            <a:fillRect/>
          </a:stretch>
        </p:blipFill>
        <p:spPr>
          <a:xfrm>
            <a:off x="7093975" y="2164208"/>
            <a:ext cx="4725073" cy="2440629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B94CB33F-E411-4FED-8B12-38478728D546}"/>
              </a:ext>
            </a:extLst>
          </p:cNvPr>
          <p:cNvSpPr>
            <a:spLocks noGrp="1"/>
          </p:cNvSpPr>
          <p:nvPr/>
        </p:nvSpPr>
        <p:spPr>
          <a:xfrm>
            <a:off x="609600" y="5086350"/>
            <a:ext cx="1019175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875" b="0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“Formar, investigar y transformar: desafíos contemporáneos de la profesión docente”</a:t>
            </a:r>
          </a:p>
        </p:txBody>
      </p:sp>
    </p:spTree>
    <p:extLst>
      <p:ext uri="{BB962C8B-B14F-4D97-AF65-F5344CB8AC3E}">
        <p14:creationId xmlns:p14="http://schemas.microsoft.com/office/powerpoint/2010/main" val="425941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F95A77F1-4482-4291-972C-CF046A5344B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425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CIIE 2026 · ByBENMAC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22556" y="247650"/>
            <a:ext cx="1033837" cy="66675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74A532B-F4A1-4A96-9424-D61254F33F80}"/>
              </a:ext>
            </a:extLst>
          </p:cNvPr>
          <p:cNvSpPr>
            <a:spLocks noGrp="1"/>
          </p:cNvSpPr>
          <p:nvPr/>
        </p:nvSpPr>
        <p:spPr>
          <a:xfrm>
            <a:off x="609600" y="1274445"/>
            <a:ext cx="10972800" cy="11430"/>
          </a:xfrm>
          <a:prstGeom prst="rect">
            <a:avLst/>
          </a:prstGeom>
          <a:solidFill>
            <a:srgbClr val="302B28"/>
          </a:solidFill>
          <a:ln w="0">
            <a:noFill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FFFF332-D3C8-4AAE-9866-94E5058D3904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10096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lang="es-419" sz="3450" b="1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Subtema</a:t>
            </a:r>
            <a:endParaRPr sz="3450" b="1" dirty="0">
              <a:solidFill>
                <a:srgbClr val="302B28"/>
              </a:solidFill>
              <a:latin typeface="Nimbus Roman"/>
              <a:ea typeface="Nimbus Roman"/>
              <a:cs typeface="Nimbus Roman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0B896AE-B753-4235-988D-5A794408E97D}"/>
              </a:ext>
            </a:extLst>
          </p:cNvPr>
          <p:cNvSpPr>
            <a:spLocks noGrp="1"/>
          </p:cNvSpPr>
          <p:nvPr/>
        </p:nvSpPr>
        <p:spPr>
          <a:xfrm>
            <a:off x="609600" y="6096000"/>
            <a:ext cx="10972800" cy="11430"/>
          </a:xfrm>
          <a:prstGeom prst="rect">
            <a:avLst/>
          </a:prstGeom>
          <a:solidFill>
            <a:srgbClr val="302B28"/>
          </a:solidFill>
          <a:ln w="0">
            <a:noFill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B52A63F-5141-4AE8-8346-B0FBD19B5009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94297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defRPr>
            </a:pPr>
            <a:r>
              <a:rPr sz="12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4.º Congreso Internacional en Investigaciones Educativas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2B9F9CB-C78A-4D29-ABFE-E5B82438A40F}"/>
              </a:ext>
            </a:extLst>
          </p:cNvPr>
          <p:cNvSpPr>
            <a:spLocks noGrp="1"/>
          </p:cNvSpPr>
          <p:nvPr/>
        </p:nvSpPr>
        <p:spPr>
          <a:xfrm>
            <a:off x="10953750" y="6267450"/>
            <a:ext cx="6286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35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10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EEFEC77-B7FB-45FD-B21C-527599A482F3}"/>
              </a:ext>
            </a:extLst>
          </p:cNvPr>
          <p:cNvSpPr>
            <a:spLocks noGrp="1"/>
          </p:cNvSpPr>
          <p:nvPr/>
        </p:nvSpPr>
        <p:spPr>
          <a:xfrm>
            <a:off x="609600" y="2447925"/>
            <a:ext cx="10572750" cy="3200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75" b="0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2475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[</a:t>
            </a:r>
            <a:r>
              <a:rPr lang="es-419" sz="2475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Desarrollo</a:t>
            </a:r>
            <a:r>
              <a:rPr sz="2475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]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746B6F4-20E5-DA03-4FAE-F813D28B9B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00" b="23010"/>
          <a:stretch>
            <a:fillRect/>
          </a:stretch>
        </p:blipFill>
        <p:spPr>
          <a:xfrm>
            <a:off x="7860892" y="0"/>
            <a:ext cx="2374490" cy="122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57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6F3C0053-A051-40F3-9C6D-BFE9ACD07F7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425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CIIE 2026 · ByBENMAC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22556" y="247650"/>
            <a:ext cx="1033837" cy="66675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D1A5BB6-BEF2-4469-A604-5F3C1F508BA0}"/>
              </a:ext>
            </a:extLst>
          </p:cNvPr>
          <p:cNvSpPr>
            <a:spLocks noGrp="1"/>
          </p:cNvSpPr>
          <p:nvPr/>
        </p:nvSpPr>
        <p:spPr>
          <a:xfrm>
            <a:off x="609600" y="1289685"/>
            <a:ext cx="10972800" cy="11430"/>
          </a:xfrm>
          <a:prstGeom prst="rect">
            <a:avLst/>
          </a:prstGeom>
          <a:solidFill>
            <a:srgbClr val="302B28"/>
          </a:solidFill>
          <a:ln w="0">
            <a:noFill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29FB4CC-46D9-4E5A-B9B8-1A0A5264374E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10096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Referencias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F1BE543-B6CE-46F7-B956-368D5DA86426}"/>
              </a:ext>
            </a:extLst>
          </p:cNvPr>
          <p:cNvSpPr>
            <a:spLocks noGrp="1"/>
          </p:cNvSpPr>
          <p:nvPr/>
        </p:nvSpPr>
        <p:spPr>
          <a:xfrm>
            <a:off x="609600" y="6096000"/>
            <a:ext cx="10972800" cy="11430"/>
          </a:xfrm>
          <a:prstGeom prst="rect">
            <a:avLst/>
          </a:prstGeom>
          <a:solidFill>
            <a:srgbClr val="302B28"/>
          </a:solidFill>
          <a:ln w="0">
            <a:noFill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D1D1957-AD2E-4EA9-AB7C-67FB7C702A27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94297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defRPr>
            </a:pPr>
            <a:r>
              <a:rPr sz="12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4.º Congreso Internacional en Investigaciones Educativas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01F1150-A23B-4DD9-9178-F2CC04401699}"/>
              </a:ext>
            </a:extLst>
          </p:cNvPr>
          <p:cNvSpPr>
            <a:spLocks noGrp="1"/>
          </p:cNvSpPr>
          <p:nvPr/>
        </p:nvSpPr>
        <p:spPr>
          <a:xfrm>
            <a:off x="10953750" y="6267450"/>
            <a:ext cx="6286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35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11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561AF15-DB97-4404-AF1C-2BF6DABFC4D2}"/>
              </a:ext>
            </a:extLst>
          </p:cNvPr>
          <p:cNvSpPr>
            <a:spLocks noGrp="1"/>
          </p:cNvSpPr>
          <p:nvPr/>
        </p:nvSpPr>
        <p:spPr>
          <a:xfrm>
            <a:off x="609600" y="2447925"/>
            <a:ext cx="10810875" cy="33242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[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Autoría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(Año). 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Título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Editorial o 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revista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DOI / URL]</a:t>
            </a:r>
          </a:p>
          <a:p>
            <a:endParaRPr sz="2100" b="0" dirty="0">
              <a:solidFill>
                <a:srgbClr val="302B28"/>
              </a:solidFill>
              <a:latin typeface="Nimbus Roman"/>
              <a:ea typeface="Nimbus Roman"/>
              <a:cs typeface="Nimbus Roman"/>
            </a:endParaRPr>
          </a:p>
          <a:p>
            <a:pPr>
              <a:defRPr sz="2100" b="0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[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Autoría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(Año). 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Título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Editorial o 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revista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DOI / URL]</a:t>
            </a:r>
          </a:p>
          <a:p>
            <a:endParaRPr sz="2100" b="0" dirty="0">
              <a:solidFill>
                <a:srgbClr val="302B28"/>
              </a:solidFill>
              <a:latin typeface="Nimbus Roman"/>
              <a:ea typeface="Nimbus Roman"/>
              <a:cs typeface="Nimbus Roman"/>
            </a:endParaRPr>
          </a:p>
          <a:p>
            <a:pPr>
              <a:defRPr sz="2100" b="0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[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Autoría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(Año). 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Título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Editorial o </a:t>
            </a:r>
            <a:r>
              <a:rPr sz="2100" b="0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revista</a:t>
            </a:r>
            <a:r>
              <a:rPr sz="2100" b="0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. DOI / URL]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0BFED13-A0DA-C6B7-31D9-BA017D4C73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00" b="23010"/>
          <a:stretch>
            <a:fillRect/>
          </a:stretch>
        </p:blipFill>
        <p:spPr>
          <a:xfrm>
            <a:off x="7860892" y="74626"/>
            <a:ext cx="2374490" cy="122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4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0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C1D34418-ACDC-4919-8320-11DC29930911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425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CIIE 2026 · ByBENMAC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22556" y="247650"/>
            <a:ext cx="1033837" cy="66675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42BC71B-6C23-4195-9616-764585983ED8}"/>
              </a:ext>
            </a:extLst>
          </p:cNvPr>
          <p:cNvSpPr>
            <a:spLocks noGrp="1"/>
          </p:cNvSpPr>
          <p:nvPr/>
        </p:nvSpPr>
        <p:spPr>
          <a:xfrm>
            <a:off x="624656" y="1289685"/>
            <a:ext cx="10972800" cy="11430"/>
          </a:xfrm>
          <a:prstGeom prst="rect">
            <a:avLst/>
          </a:prstGeom>
          <a:solidFill>
            <a:srgbClr val="302B28"/>
          </a:solidFill>
          <a:ln w="0">
            <a:noFill/>
          </a:ln>
        </p:spPr>
        <p:txBody>
          <a:bodyPr/>
          <a:lstStyle/>
          <a:p>
            <a:endParaRPr lang="es-ES_tradn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D67204B-3823-461A-AE93-3CE40CAF8E31}"/>
              </a:ext>
            </a:extLst>
          </p:cNvPr>
          <p:cNvSpPr>
            <a:spLocks noGrp="1"/>
          </p:cNvSpPr>
          <p:nvPr/>
        </p:nvSpPr>
        <p:spPr>
          <a:xfrm>
            <a:off x="609600" y="1295400"/>
            <a:ext cx="10096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Gracias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70177D2-E2CD-4ED5-A491-40F41B6651F3}"/>
              </a:ext>
            </a:extLst>
          </p:cNvPr>
          <p:cNvSpPr>
            <a:spLocks noGrp="1"/>
          </p:cNvSpPr>
          <p:nvPr/>
        </p:nvSpPr>
        <p:spPr>
          <a:xfrm>
            <a:off x="609600" y="6096000"/>
            <a:ext cx="10972800" cy="11430"/>
          </a:xfrm>
          <a:prstGeom prst="rect">
            <a:avLst/>
          </a:prstGeom>
          <a:solidFill>
            <a:srgbClr val="302B28"/>
          </a:solidFill>
          <a:ln w="0">
            <a:noFill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86A7A13-03ED-4592-8221-5505A67BB774}"/>
              </a:ext>
            </a:extLst>
          </p:cNvPr>
          <p:cNvSpPr>
            <a:spLocks noGrp="1"/>
          </p:cNvSpPr>
          <p:nvPr/>
        </p:nvSpPr>
        <p:spPr>
          <a:xfrm>
            <a:off x="609600" y="6286500"/>
            <a:ext cx="94297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defRPr>
            </a:pPr>
            <a:r>
              <a:rPr sz="12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4.º Congreso Internacional en Investigaciones Educativas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3946ED6-7654-4ED0-9D14-154154A5140F}"/>
              </a:ext>
            </a:extLst>
          </p:cNvPr>
          <p:cNvSpPr>
            <a:spLocks noGrp="1"/>
          </p:cNvSpPr>
          <p:nvPr/>
        </p:nvSpPr>
        <p:spPr>
          <a:xfrm>
            <a:off x="10953750" y="6267450"/>
            <a:ext cx="6286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defRPr>
            </a:pPr>
            <a:r>
              <a:rPr sz="1350" b="1">
                <a:solidFill>
                  <a:srgbClr val="752B37"/>
                </a:solidFill>
                <a:latin typeface="Nimbus Roman"/>
                <a:ea typeface="Nimbus Roman"/>
                <a:cs typeface="Nimbus Roman"/>
              </a:rPr>
              <a:t>12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1A77CE8-4690-4E36-B79C-DF8DE266FCD4}"/>
              </a:ext>
            </a:extLst>
          </p:cNvPr>
          <p:cNvSpPr>
            <a:spLocks noGrp="1"/>
          </p:cNvSpPr>
          <p:nvPr/>
        </p:nvSpPr>
        <p:spPr>
          <a:xfrm>
            <a:off x="609600" y="2495550"/>
            <a:ext cx="1038225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225" b="1">
                <a:solidFill>
                  <a:srgbClr val="302B28"/>
                </a:solidFill>
                <a:latin typeface="Nimbus Roman"/>
                <a:ea typeface="Nimbus Roman"/>
                <a:cs typeface="Nimbus Roman"/>
              </a:defRPr>
            </a:pPr>
            <a:r>
              <a:rPr sz="3225" b="1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[Idea de </a:t>
            </a:r>
            <a:r>
              <a:rPr sz="3225" b="1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cierre</a:t>
            </a:r>
            <a:r>
              <a:rPr sz="3225" b="1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 o </a:t>
            </a:r>
            <a:r>
              <a:rPr sz="3225" b="1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pregunta</a:t>
            </a:r>
            <a:r>
              <a:rPr sz="3225" b="1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 para el </a:t>
            </a:r>
            <a:r>
              <a:rPr sz="3225" b="1" dirty="0" err="1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diálogo</a:t>
            </a:r>
            <a:r>
              <a:rPr sz="3225" b="1" dirty="0">
                <a:solidFill>
                  <a:srgbClr val="302B28"/>
                </a:solidFill>
                <a:latin typeface="Nimbus Roman"/>
                <a:ea typeface="Nimbus Roman"/>
                <a:cs typeface="Nimbus Roman"/>
              </a:rPr>
              <a:t>]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25B2BA3-C6EB-4437-8BB9-6ED323522087}"/>
              </a:ext>
            </a:extLst>
          </p:cNvPr>
          <p:cNvSpPr>
            <a:spLocks noGrp="1"/>
          </p:cNvSpPr>
          <p:nvPr/>
        </p:nvSpPr>
        <p:spPr>
          <a:xfrm>
            <a:off x="609600" y="4343400"/>
            <a:ext cx="10477500" cy="1085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defRPr>
            </a:pPr>
            <a:r>
              <a:rPr sz="2175" b="0" dirty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[Nombre de la persona </a:t>
            </a:r>
            <a:r>
              <a:rPr sz="2175" b="0" dirty="0" err="1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que</a:t>
            </a:r>
            <a:r>
              <a:rPr sz="2175" b="0" dirty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 </a:t>
            </a:r>
            <a:r>
              <a:rPr sz="2175" b="0" dirty="0" err="1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presenta</a:t>
            </a:r>
            <a:r>
              <a:rPr sz="2175" b="0" dirty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]</a:t>
            </a:r>
          </a:p>
          <a:p>
            <a:pPr>
              <a:defRPr sz="2175" b="0">
                <a:solidFill>
                  <a:srgbClr val="675E55"/>
                </a:solidFill>
                <a:latin typeface="Nimbus Roman"/>
                <a:ea typeface="Nimbus Roman"/>
                <a:cs typeface="Nimbus Roman"/>
              </a:defRPr>
            </a:pPr>
            <a:r>
              <a:rPr sz="2175" b="0" dirty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[Correo de </a:t>
            </a:r>
            <a:r>
              <a:rPr sz="2175" b="0" dirty="0" err="1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contacto</a:t>
            </a:r>
            <a:r>
              <a:rPr sz="2175" b="0" dirty="0">
                <a:solidFill>
                  <a:srgbClr val="675E55"/>
                </a:solidFill>
                <a:latin typeface="Nimbus Roman"/>
                <a:ea typeface="Nimbus Roman"/>
                <a:cs typeface="Nimbus Roman"/>
              </a:rPr>
              <a:t>]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93C058E-DE3C-300E-AE0D-2B9E48DFB4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500" b="23010"/>
          <a:stretch>
            <a:fillRect/>
          </a:stretch>
        </p:blipFill>
        <p:spPr>
          <a:xfrm>
            <a:off x="7905137" y="76697"/>
            <a:ext cx="2374490" cy="122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2693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Macintosh PowerPoint</Application>
  <DocSecurity>0</DocSecurity>
  <PresentationFormat>Panorámica</PresentationFormat>
  <Paragraphs>32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Aptos</vt:lpstr>
      <vt:lpstr>Nimbus Roman</vt:lpstr>
      <vt:lpstr>ChatGPT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Sergio Rodriguez Ayala</cp:lastModifiedBy>
  <cp:revision>1</cp:revision>
  <dcterms:created xsi:type="dcterms:W3CDTF">2026-10-02T01:09:48Z</dcterms:created>
  <dcterms:modified xsi:type="dcterms:W3CDTF">2026-10-02T01:20:30Z</dcterms:modified>
</cp:coreProperties>
</file>